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6B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B9793-5029-4FCC-B590-138ED79E7929}" type="datetimeFigureOut">
              <a:rPr lang="pt-BR"/>
              <a:pPr>
                <a:defRPr/>
              </a:pPr>
              <a:t>15/06/2017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1748D-3424-463D-8C6F-AFE7DA60249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846E0-06A8-4F4E-B8F7-A85722D72738}" type="datetimeFigureOut">
              <a:rPr lang="pt-BR"/>
              <a:pPr>
                <a:defRPr/>
              </a:pPr>
              <a:t>15/06/2017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0ED23-2D10-4816-894F-2F46DF2EF3C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20A29-BAD8-42CC-A59C-A4B2A82F0275}" type="datetimeFigureOut">
              <a:rPr lang="pt-BR"/>
              <a:pPr>
                <a:defRPr/>
              </a:pPr>
              <a:t>15/06/2017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8FFEE-7D7D-422E-8E34-E8F7D4D870B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EC15-ADEC-4C16-941E-632638FF0A6C}" type="datetimeFigureOut">
              <a:rPr lang="pt-BR"/>
              <a:pPr>
                <a:defRPr/>
              </a:pPr>
              <a:t>15/06/2017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FAF26-4FE8-45EC-B899-ED3575C1792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64944-B5C6-4B97-8C19-FB6EB964C833}" type="datetimeFigureOut">
              <a:rPr lang="pt-BR"/>
              <a:pPr>
                <a:defRPr/>
              </a:pPr>
              <a:t>15/06/2017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1E44-728B-4CFE-A889-B2BA9CBD988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28058-07C9-4476-BE91-FB4053AC2663}" type="datetimeFigureOut">
              <a:rPr lang="pt-BR"/>
              <a:pPr>
                <a:defRPr/>
              </a:pPr>
              <a:t>15/06/2017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CA0C2-F3E6-4230-821A-45AD81CCFF5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F13D0-A1D4-42E8-90E2-3FE0CAFFDF9A}" type="datetimeFigureOut">
              <a:rPr lang="pt-BR"/>
              <a:pPr>
                <a:defRPr/>
              </a:pPr>
              <a:t>15/06/2017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9B3DB-A4A0-455C-A359-F0679A2F26B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90913-AA03-4056-B5C2-8C2D294A3F03}" type="datetimeFigureOut">
              <a:rPr lang="pt-BR"/>
              <a:pPr>
                <a:defRPr/>
              </a:pPr>
              <a:t>15/06/2017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23DF5-CE54-44A3-8B74-C9AD5E0E59E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719DE-F753-434D-A9A4-5C289094391A}" type="datetimeFigureOut">
              <a:rPr lang="pt-BR"/>
              <a:pPr>
                <a:defRPr/>
              </a:pPr>
              <a:t>15/06/2017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7EAE9-39C1-4EBF-9A3E-3B5D6AA978F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0A4EA-AB44-4668-A6E7-F24E047333C0}" type="datetimeFigureOut">
              <a:rPr lang="pt-BR"/>
              <a:pPr>
                <a:defRPr/>
              </a:pPr>
              <a:t>15/06/2017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215A2-81EE-4A44-8C41-92524E69882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B315-4C6C-48D8-A881-59CDF7BBFF91}" type="datetimeFigureOut">
              <a:rPr lang="pt-BR"/>
              <a:pPr>
                <a:defRPr/>
              </a:pPr>
              <a:t>15/06/2017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C3765-71D5-4F6E-A261-328E465A8C2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5ABB90-11E9-442F-B836-0B1A40EA22FD}" type="datetimeFigureOut">
              <a:rPr lang="pt-BR"/>
              <a:pPr>
                <a:defRPr/>
              </a:pPr>
              <a:t>15/06/2017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6624A3-F1B7-4F64-B4F8-C0DBBB14DFC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588815" y="313810"/>
            <a:ext cx="2305050" cy="5048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dirty="0"/>
              <a:t>SITE / FACE / OUTRAS REDES</a:t>
            </a:r>
          </a:p>
        </p:txBody>
      </p:sp>
      <p:sp>
        <p:nvSpPr>
          <p:cNvPr id="5" name="Retângulo 4"/>
          <p:cNvSpPr/>
          <p:nvPr/>
        </p:nvSpPr>
        <p:spPr>
          <a:xfrm flipH="1">
            <a:off x="3757510" y="1240224"/>
            <a:ext cx="2089150" cy="40798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sz="1100" dirty="0"/>
              <a:t>Departamento de Comunicação</a:t>
            </a:r>
          </a:p>
          <a:p>
            <a:pPr algn="ctr">
              <a:defRPr/>
            </a:pPr>
            <a:r>
              <a:rPr lang="pt-BR" sz="1100" dirty="0"/>
              <a:t>01 Diretor</a:t>
            </a:r>
          </a:p>
        </p:txBody>
      </p:sp>
      <p:sp>
        <p:nvSpPr>
          <p:cNvPr id="6" name="Retângulo 5"/>
          <p:cNvSpPr/>
          <p:nvPr/>
        </p:nvSpPr>
        <p:spPr>
          <a:xfrm>
            <a:off x="2411413" y="1773238"/>
            <a:ext cx="1152525" cy="11461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sz="3200" dirty="0"/>
              <a:t>SEDE</a:t>
            </a:r>
          </a:p>
        </p:txBody>
      </p:sp>
      <p:cxnSp>
        <p:nvCxnSpPr>
          <p:cNvPr id="8" name="Conector de seta reta 7"/>
          <p:cNvCxnSpPr>
            <a:endCxn id="5" idx="2"/>
          </p:cNvCxnSpPr>
          <p:nvPr/>
        </p:nvCxnSpPr>
        <p:spPr>
          <a:xfrm flipV="1">
            <a:off x="4802085" y="1648211"/>
            <a:ext cx="0" cy="403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 flipH="1" flipV="1">
            <a:off x="1195388" y="2273300"/>
            <a:ext cx="423862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tângulo 14"/>
          <p:cNvSpPr/>
          <p:nvPr/>
        </p:nvSpPr>
        <p:spPr>
          <a:xfrm>
            <a:off x="251371" y="2052037"/>
            <a:ext cx="1584325" cy="86737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sz="1200" dirty="0" smtClean="0"/>
              <a:t>DIRETORIA</a:t>
            </a:r>
          </a:p>
          <a:p>
            <a:pPr algn="ctr">
              <a:defRPr/>
            </a:pPr>
            <a:r>
              <a:rPr lang="pt-BR" sz="1200" dirty="0" smtClean="0"/>
              <a:t>CALENDÁRIO</a:t>
            </a:r>
          </a:p>
          <a:p>
            <a:pPr algn="ctr">
              <a:defRPr/>
            </a:pPr>
            <a:r>
              <a:rPr lang="pt-BR" sz="1200" dirty="0" smtClean="0"/>
              <a:t>COORDENAÇÃO</a:t>
            </a:r>
            <a:endParaRPr lang="pt-BR" sz="1200" dirty="0"/>
          </a:p>
        </p:txBody>
      </p:sp>
      <p:sp>
        <p:nvSpPr>
          <p:cNvPr id="19" name="Retângulo 18"/>
          <p:cNvSpPr/>
          <p:nvPr/>
        </p:nvSpPr>
        <p:spPr>
          <a:xfrm flipH="1">
            <a:off x="611188" y="4019066"/>
            <a:ext cx="1873250" cy="4095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sz="1100" dirty="0"/>
              <a:t>Departamento de Eventos</a:t>
            </a:r>
          </a:p>
          <a:p>
            <a:pPr algn="ctr">
              <a:defRPr/>
            </a:pPr>
            <a:r>
              <a:rPr lang="pt-BR" sz="1100" dirty="0"/>
              <a:t>03 Diretores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401638" y="4797425"/>
            <a:ext cx="4241800" cy="1533525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611188" y="4870450"/>
            <a:ext cx="1081087" cy="215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dirty="0"/>
              <a:t>FEIJOADA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611188" y="5157788"/>
            <a:ext cx="1081087" cy="215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dirty="0"/>
              <a:t>CHÁ</a:t>
            </a:r>
          </a:p>
        </p:txBody>
      </p:sp>
      <p:sp>
        <p:nvSpPr>
          <p:cNvPr id="25" name="Retângulo 24"/>
          <p:cNvSpPr/>
          <p:nvPr/>
        </p:nvSpPr>
        <p:spPr>
          <a:xfrm>
            <a:off x="611188" y="5445125"/>
            <a:ext cx="1081087" cy="215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sz="1200" dirty="0" smtClean="0"/>
              <a:t>DOAÇÕES</a:t>
            </a:r>
            <a:endParaRPr lang="pt-BR" sz="1200" dirty="0"/>
          </a:p>
        </p:txBody>
      </p:sp>
      <p:sp>
        <p:nvSpPr>
          <p:cNvPr id="26" name="Retângulo 25"/>
          <p:cNvSpPr/>
          <p:nvPr/>
        </p:nvSpPr>
        <p:spPr>
          <a:xfrm>
            <a:off x="611188" y="5732463"/>
            <a:ext cx="1081087" cy="2174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sz="1200" dirty="0"/>
              <a:t>CAMINHADA</a:t>
            </a:r>
          </a:p>
        </p:txBody>
      </p:sp>
      <p:sp>
        <p:nvSpPr>
          <p:cNvPr id="27" name="Retângulo 26"/>
          <p:cNvSpPr/>
          <p:nvPr/>
        </p:nvSpPr>
        <p:spPr>
          <a:xfrm>
            <a:off x="611188" y="6021388"/>
            <a:ext cx="1081087" cy="215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dirty="0"/>
              <a:t>SÓCIOS</a:t>
            </a:r>
          </a:p>
        </p:txBody>
      </p:sp>
      <p:sp>
        <p:nvSpPr>
          <p:cNvPr id="17427" name="CaixaDeTexto 27"/>
          <p:cNvSpPr txBox="1">
            <a:spLocks noChangeArrowheads="1"/>
          </p:cNvSpPr>
          <p:nvPr/>
        </p:nvSpPr>
        <p:spPr bwMode="auto">
          <a:xfrm>
            <a:off x="3227388" y="5095875"/>
            <a:ext cx="83978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altLang="pt-BR" sz="1200"/>
              <a:t>RECEITA</a:t>
            </a:r>
          </a:p>
        </p:txBody>
      </p:sp>
      <p:sp>
        <p:nvSpPr>
          <p:cNvPr id="29" name="Retângulo 28"/>
          <p:cNvSpPr/>
          <p:nvPr/>
        </p:nvSpPr>
        <p:spPr>
          <a:xfrm>
            <a:off x="2555874" y="5445125"/>
            <a:ext cx="2087563" cy="36036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/>
              <a:t>RECEITA/DIVULGAÇÃO</a:t>
            </a:r>
            <a:endParaRPr lang="pt-BR" sz="1600" dirty="0"/>
          </a:p>
        </p:txBody>
      </p:sp>
      <p:sp>
        <p:nvSpPr>
          <p:cNvPr id="32" name="Retângulo 31"/>
          <p:cNvSpPr/>
          <p:nvPr/>
        </p:nvSpPr>
        <p:spPr>
          <a:xfrm flipH="1">
            <a:off x="6659563" y="1268413"/>
            <a:ext cx="1873250" cy="6381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sz="1200" dirty="0"/>
              <a:t>Departamento Psicologia</a:t>
            </a:r>
          </a:p>
          <a:p>
            <a:pPr algn="ctr">
              <a:defRPr/>
            </a:pPr>
            <a:r>
              <a:rPr lang="pt-BR" sz="1200" dirty="0"/>
              <a:t>Psicóloga +  Voluntários</a:t>
            </a:r>
          </a:p>
        </p:txBody>
      </p:sp>
      <p:sp>
        <p:nvSpPr>
          <p:cNvPr id="34" name="Retângulo 33"/>
          <p:cNvSpPr/>
          <p:nvPr/>
        </p:nvSpPr>
        <p:spPr>
          <a:xfrm flipH="1">
            <a:off x="6659563" y="2287588"/>
            <a:ext cx="1873250" cy="63658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sz="1200" dirty="0"/>
              <a:t>Departamento Jurídico</a:t>
            </a:r>
          </a:p>
          <a:p>
            <a:pPr algn="ctr">
              <a:defRPr/>
            </a:pPr>
            <a:r>
              <a:rPr lang="pt-BR" sz="1200" dirty="0"/>
              <a:t>Advogada +  Voluntários</a:t>
            </a:r>
          </a:p>
        </p:txBody>
      </p:sp>
      <p:sp>
        <p:nvSpPr>
          <p:cNvPr id="36" name="Retângulo 35"/>
          <p:cNvSpPr/>
          <p:nvPr/>
        </p:nvSpPr>
        <p:spPr>
          <a:xfrm flipH="1">
            <a:off x="3969544" y="1909727"/>
            <a:ext cx="2303463" cy="6365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sz="1200" dirty="0"/>
              <a:t>Departamento  Ação Social</a:t>
            </a:r>
          </a:p>
          <a:p>
            <a:pPr algn="ctr">
              <a:defRPr/>
            </a:pPr>
            <a:r>
              <a:rPr lang="pt-BR" sz="1200" dirty="0"/>
              <a:t>Assistente Social +  Voluntários</a:t>
            </a:r>
          </a:p>
        </p:txBody>
      </p:sp>
      <p:sp>
        <p:nvSpPr>
          <p:cNvPr id="37" name="Retângulo 36"/>
          <p:cNvSpPr/>
          <p:nvPr/>
        </p:nvSpPr>
        <p:spPr>
          <a:xfrm flipH="1">
            <a:off x="5363368" y="3931121"/>
            <a:ext cx="1728787" cy="3095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/>
              <a:t>CAPACITAÇÃO</a:t>
            </a:r>
          </a:p>
        </p:txBody>
      </p:sp>
      <p:sp>
        <p:nvSpPr>
          <p:cNvPr id="38" name="Retângulo 37"/>
          <p:cNvSpPr/>
          <p:nvPr/>
        </p:nvSpPr>
        <p:spPr>
          <a:xfrm flipH="1">
            <a:off x="5364955" y="4524759"/>
            <a:ext cx="1727200" cy="3095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/>
              <a:t>UNIVERSIDADES</a:t>
            </a:r>
          </a:p>
        </p:txBody>
      </p:sp>
      <p:cxnSp>
        <p:nvCxnSpPr>
          <p:cNvPr id="42" name="Conector de seta reta 41"/>
          <p:cNvCxnSpPr/>
          <p:nvPr/>
        </p:nvCxnSpPr>
        <p:spPr>
          <a:xfrm flipV="1">
            <a:off x="4802085" y="805853"/>
            <a:ext cx="9820" cy="403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ector de seta reta 46"/>
          <p:cNvCxnSpPr/>
          <p:nvPr/>
        </p:nvCxnSpPr>
        <p:spPr>
          <a:xfrm>
            <a:off x="1657233" y="3789834"/>
            <a:ext cx="0" cy="2047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ector de seta reta 48"/>
          <p:cNvCxnSpPr/>
          <p:nvPr/>
        </p:nvCxnSpPr>
        <p:spPr>
          <a:xfrm flipH="1">
            <a:off x="1763713" y="2276475"/>
            <a:ext cx="6223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Conector de seta reta 60"/>
          <p:cNvCxnSpPr/>
          <p:nvPr/>
        </p:nvCxnSpPr>
        <p:spPr>
          <a:xfrm>
            <a:off x="3563938" y="2349500"/>
            <a:ext cx="3603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672" name="Conector angulado 28671"/>
          <p:cNvCxnSpPr/>
          <p:nvPr/>
        </p:nvCxnSpPr>
        <p:spPr>
          <a:xfrm flipV="1">
            <a:off x="6227763" y="1773238"/>
            <a:ext cx="431800" cy="420687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676" name="Conector angulado 28675"/>
          <p:cNvCxnSpPr>
            <a:stCxn id="36" idx="1"/>
          </p:cNvCxnSpPr>
          <p:nvPr/>
        </p:nvCxnSpPr>
        <p:spPr>
          <a:xfrm>
            <a:off x="6273007" y="2227227"/>
            <a:ext cx="431800" cy="396875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684" name="Conector de seta reta 28683"/>
          <p:cNvCxnSpPr/>
          <p:nvPr/>
        </p:nvCxnSpPr>
        <p:spPr>
          <a:xfrm>
            <a:off x="1692275" y="5589588"/>
            <a:ext cx="8159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Conector de seta reta 78"/>
          <p:cNvCxnSpPr>
            <a:stCxn id="19" idx="2"/>
          </p:cNvCxnSpPr>
          <p:nvPr/>
        </p:nvCxnSpPr>
        <p:spPr>
          <a:xfrm flipH="1">
            <a:off x="1541463" y="4428641"/>
            <a:ext cx="6350" cy="3687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Retângulo 80"/>
          <p:cNvSpPr/>
          <p:nvPr/>
        </p:nvSpPr>
        <p:spPr>
          <a:xfrm>
            <a:off x="195263" y="1773238"/>
            <a:ext cx="1784350" cy="1533525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28689" name="Conector de seta reta 28688"/>
          <p:cNvCxnSpPr/>
          <p:nvPr/>
        </p:nvCxnSpPr>
        <p:spPr>
          <a:xfrm flipV="1">
            <a:off x="2462467" y="4180520"/>
            <a:ext cx="2878930" cy="225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Conector de seta reta 84"/>
          <p:cNvCxnSpPr/>
          <p:nvPr/>
        </p:nvCxnSpPr>
        <p:spPr>
          <a:xfrm flipH="1">
            <a:off x="6216648" y="4191000"/>
            <a:ext cx="7938" cy="3032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691" name="Conector angulado 28690"/>
          <p:cNvCxnSpPr/>
          <p:nvPr/>
        </p:nvCxnSpPr>
        <p:spPr>
          <a:xfrm flipV="1">
            <a:off x="7114126" y="3903340"/>
            <a:ext cx="1152525" cy="18256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695" name="Conector angulado 28694"/>
          <p:cNvCxnSpPr/>
          <p:nvPr/>
        </p:nvCxnSpPr>
        <p:spPr>
          <a:xfrm rot="5400000">
            <a:off x="2769819" y="1445436"/>
            <a:ext cx="1146117" cy="344725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Retângulo 47"/>
          <p:cNvSpPr/>
          <p:nvPr/>
        </p:nvSpPr>
        <p:spPr>
          <a:xfrm>
            <a:off x="528254" y="6402387"/>
            <a:ext cx="1334268" cy="3275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dirty="0" smtClean="0"/>
              <a:t>Reunião de Pais</a:t>
            </a:r>
            <a:endParaRPr lang="pt-BR" sz="1400" dirty="0"/>
          </a:p>
        </p:txBody>
      </p:sp>
      <p:sp>
        <p:nvSpPr>
          <p:cNvPr id="50" name="Retângulo 49"/>
          <p:cNvSpPr/>
          <p:nvPr/>
        </p:nvSpPr>
        <p:spPr>
          <a:xfrm>
            <a:off x="5435600" y="3419476"/>
            <a:ext cx="1440483" cy="2778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dirty="0" smtClean="0"/>
              <a:t>Reunião de Pais</a:t>
            </a:r>
            <a:endParaRPr lang="pt-BR" sz="1400" dirty="0"/>
          </a:p>
        </p:txBody>
      </p:sp>
      <p:cxnSp>
        <p:nvCxnSpPr>
          <p:cNvPr id="51" name="Conector de seta reta 50"/>
          <p:cNvCxnSpPr/>
          <p:nvPr/>
        </p:nvCxnSpPr>
        <p:spPr>
          <a:xfrm flipV="1">
            <a:off x="6224586" y="3699346"/>
            <a:ext cx="0" cy="231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Retângulo 53"/>
          <p:cNvSpPr/>
          <p:nvPr/>
        </p:nvSpPr>
        <p:spPr>
          <a:xfrm flipH="1">
            <a:off x="7172472" y="3483768"/>
            <a:ext cx="1873250" cy="4095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sz="1100" dirty="0" smtClean="0"/>
              <a:t>Distribuição nos departamentos</a:t>
            </a:r>
            <a:endParaRPr lang="pt-BR" sz="1100" dirty="0"/>
          </a:p>
        </p:txBody>
      </p:sp>
      <p:sp>
        <p:nvSpPr>
          <p:cNvPr id="43" name="Retângulo 42"/>
          <p:cNvSpPr/>
          <p:nvPr/>
        </p:nvSpPr>
        <p:spPr>
          <a:xfrm flipH="1">
            <a:off x="6192592" y="367664"/>
            <a:ext cx="1873250" cy="4095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sz="1100" dirty="0"/>
              <a:t>Departamento de </a:t>
            </a:r>
            <a:r>
              <a:rPr lang="pt-BR" sz="1100" dirty="0" smtClean="0"/>
              <a:t>Educação</a:t>
            </a:r>
            <a:endParaRPr lang="pt-BR" sz="1100" dirty="0"/>
          </a:p>
          <a:p>
            <a:pPr algn="ctr">
              <a:defRPr/>
            </a:pPr>
            <a:r>
              <a:rPr lang="pt-BR" sz="1100" dirty="0" smtClean="0"/>
              <a:t>02 </a:t>
            </a:r>
            <a:r>
              <a:rPr lang="pt-BR" sz="1100" dirty="0"/>
              <a:t>Diretores</a:t>
            </a:r>
          </a:p>
        </p:txBody>
      </p:sp>
      <p:cxnSp>
        <p:nvCxnSpPr>
          <p:cNvPr id="53" name="Conector angulado 52"/>
          <p:cNvCxnSpPr/>
          <p:nvPr/>
        </p:nvCxnSpPr>
        <p:spPr>
          <a:xfrm rot="5400000" flipH="1" flipV="1">
            <a:off x="5647021" y="1051714"/>
            <a:ext cx="1186557" cy="63036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tângulo 1"/>
          <p:cNvSpPr/>
          <p:nvPr/>
        </p:nvSpPr>
        <p:spPr>
          <a:xfrm rot="10800000" flipV="1">
            <a:off x="1195388" y="950528"/>
            <a:ext cx="1843849" cy="45392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Departamento</a:t>
            </a:r>
            <a:r>
              <a:rPr lang="pt-BR" dirty="0" smtClean="0"/>
              <a:t> </a:t>
            </a:r>
            <a:r>
              <a:rPr lang="pt-BR" dirty="0" smtClean="0">
                <a:solidFill>
                  <a:schemeClr val="tx1"/>
                </a:solidFill>
              </a:rPr>
              <a:t>TI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7" name="Conector angulado 6"/>
          <p:cNvCxnSpPr/>
          <p:nvPr/>
        </p:nvCxnSpPr>
        <p:spPr>
          <a:xfrm>
            <a:off x="3078526" y="1229714"/>
            <a:ext cx="1073924" cy="49096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 flipV="1">
            <a:off x="4152450" y="1736928"/>
            <a:ext cx="0" cy="1696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62</Words>
  <Application>Microsoft Office PowerPoint</Application>
  <PresentationFormat>Apresentação na tela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MAGISTRADO</dc:title>
  <dc:creator>Gleice</dc:creator>
  <cp:lastModifiedBy>Cliente</cp:lastModifiedBy>
  <cp:revision>51</cp:revision>
  <dcterms:created xsi:type="dcterms:W3CDTF">2015-04-08T19:53:14Z</dcterms:created>
  <dcterms:modified xsi:type="dcterms:W3CDTF">2017-06-15T13:11:14Z</dcterms:modified>
</cp:coreProperties>
</file>