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64" r:id="rId4"/>
    <p:sldId id="266" r:id="rId5"/>
    <p:sldId id="267" r:id="rId6"/>
    <p:sldId id="265" r:id="rId7"/>
    <p:sldId id="269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772322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 verticai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Shape 90" descr="C:\Users\thais.passos\Desktop\SNPDCA\Apresentação ministro\Sinase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19974" cy="6839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 descr="C:\Users\thais.passos\Desktop\SNPDCA\Apresentação ministro\Fundo slide atualizado\1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8" y="3031"/>
            <a:ext cx="9139030" cy="685390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81994" y="188640"/>
            <a:ext cx="1944216" cy="6340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17365D"/>
              </a:buClr>
              <a:buSzPct val="25000"/>
              <a:buFont typeface="Arial"/>
              <a:buNone/>
            </a:pPr>
            <a:r>
              <a:rPr lang="pt-BR" sz="3959" b="1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Missão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187600" y="836712"/>
            <a:ext cx="4392488" cy="2246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Promoção, Garantia e Defesa dos direitos da criança e do adolescente, público reconhecido como sujeitos de direitos, em condição peculiar de desenvolvimento, com prioridade absoluta no atendimento de suas necessidades.</a:t>
            </a:r>
          </a:p>
        </p:txBody>
      </p:sp>
      <p:sp>
        <p:nvSpPr>
          <p:cNvPr id="98" name="Shape 98"/>
          <p:cNvSpPr/>
          <p:nvPr/>
        </p:nvSpPr>
        <p:spPr>
          <a:xfrm>
            <a:off x="5004048" y="672743"/>
            <a:ext cx="3779911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600" b="0" i="0" u="none" strike="noStrike" cap="none">
                <a:solidFill>
                  <a:srgbClr val="13057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55,5 MILHÕES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de pessoas com idade entre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0 e 17 anos</a:t>
            </a: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1903" y="1882334"/>
            <a:ext cx="3528391" cy="280831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/>
          <p:nvPr/>
        </p:nvSpPr>
        <p:spPr>
          <a:xfrm>
            <a:off x="5004048" y="5085183"/>
            <a:ext cx="3779911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800" b="1" i="0" u="none" strike="noStrike" cap="none">
                <a:solidFill>
                  <a:srgbClr val="E36C09"/>
                </a:solidFill>
                <a:latin typeface="Verdana"/>
                <a:ea typeface="Verdana"/>
                <a:cs typeface="Verdana"/>
                <a:sym typeface="Verdana"/>
              </a:rPr>
              <a:t>27,03% da população total do país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/>
        </p:nvSpPr>
        <p:spPr>
          <a:xfrm>
            <a:off x="3923928" y="332656"/>
            <a:ext cx="4826961" cy="6309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3500" b="1" dirty="0" smtClean="0">
                <a:solidFill>
                  <a:schemeClr val="dk2"/>
                </a:solidFill>
              </a:rPr>
              <a:t>Acolhidos Invisíveis</a:t>
            </a:r>
            <a:endParaRPr lang="pt-BR" sz="35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3764921" y="1124744"/>
            <a:ext cx="5184575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200" b="1" dirty="0" smtClean="0">
                <a:solidFill>
                  <a:schemeClr val="dk1"/>
                </a:solidFill>
              </a:rPr>
              <a:t>Adolescentes – autonomia, preparação desligamento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22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200" b="1" dirty="0" smtClean="0">
                <a:solidFill>
                  <a:schemeClr val="dk1"/>
                </a:solidFill>
              </a:rPr>
              <a:t>Usuários de álcool e drogas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22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200" b="1" dirty="0" smtClean="0">
                <a:solidFill>
                  <a:schemeClr val="dk1"/>
                </a:solidFill>
              </a:rPr>
              <a:t>Situação de Rua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22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200" b="1" dirty="0" smtClean="0">
                <a:solidFill>
                  <a:schemeClr val="dk1"/>
                </a:solidFill>
              </a:rPr>
              <a:t>Gestantes e seus filhos: não há números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2200" b="1" dirty="0" smtClean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200" b="1" dirty="0" smtClean="0">
                <a:solidFill>
                  <a:schemeClr val="dk1"/>
                </a:solidFill>
              </a:rPr>
              <a:t>Adolescentes em conflito com a lei: meio aberto/fechado em acolhimento </a:t>
            </a:r>
            <a:r>
              <a:rPr lang="pt-BR" sz="2200" b="1" dirty="0" err="1" smtClean="0">
                <a:solidFill>
                  <a:schemeClr val="dk1"/>
                </a:solidFill>
              </a:rPr>
              <a:t>nāo</a:t>
            </a:r>
            <a:r>
              <a:rPr lang="pt-BR" sz="2200" b="1" dirty="0" smtClean="0">
                <a:solidFill>
                  <a:schemeClr val="dk1"/>
                </a:solidFill>
              </a:rPr>
              <a:t> há números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22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200" b="1" dirty="0" smtClean="0">
                <a:solidFill>
                  <a:schemeClr val="dk1"/>
                </a:solidFill>
              </a:rPr>
              <a:t>Protegidos – PPCAAM: 30% protegidos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2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22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2200" b="1" dirty="0" smtClean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2200" b="1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meninoinvisive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7" r="14906"/>
          <a:stretch/>
        </p:blipFill>
        <p:spPr>
          <a:xfrm>
            <a:off x="246441" y="2107841"/>
            <a:ext cx="3334629" cy="305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71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Shape 146" descr="C:\Users\thais.passos\Desktop\SNPDCA\Apresentação ministro\Fundo slide atualizado\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9669" y="0"/>
            <a:ext cx="9173669" cy="687987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3923928" y="332656"/>
            <a:ext cx="4826961" cy="6309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35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Promoção de Direitos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3764921" y="1124744"/>
            <a:ext cx="5184575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Criação de uma coordenação para a promoção de direitos, como foco nos seguintes temas: 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3635896" y="2498366"/>
            <a:ext cx="5175945" cy="28007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Convivência Familiar e comunitária;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Empoderamento</a:t>
            </a:r>
            <a:r>
              <a:rPr lang="pt-BR" sz="2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meninas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Primeira Infância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Internet segura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Consulta pública do “Protocolo de Ações para Proteção dos Direitos de Crianças e Adolescentes no Contexto de Obras e Empreendimentos”</a:t>
            </a:r>
          </a:p>
        </p:txBody>
      </p:sp>
    </p:spTree>
    <p:extLst>
      <p:ext uri="{BB962C8B-B14F-4D97-AF65-F5344CB8AC3E}">
        <p14:creationId xmlns:p14="http://schemas.microsoft.com/office/powerpoint/2010/main" val="3351078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/>
        </p:nvSpPr>
        <p:spPr>
          <a:xfrm>
            <a:off x="3923928" y="332656"/>
            <a:ext cx="4826961" cy="6309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3500" b="1" dirty="0" smtClean="0">
                <a:solidFill>
                  <a:schemeClr val="dk2"/>
                </a:solidFill>
              </a:rPr>
              <a:t>Acolhimento</a:t>
            </a:r>
            <a:endParaRPr lang="pt-BR" sz="35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3764921" y="1124744"/>
            <a:ext cx="5184575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Acolhimento Familiar é Prioridade do MDSA – Programa </a:t>
            </a:r>
            <a:r>
              <a:rPr lang="pt-BR" sz="2200" b="1" dirty="0" smtClean="0">
                <a:solidFill>
                  <a:schemeClr val="dk1"/>
                </a:solidFill>
              </a:rPr>
              <a:t>Criança Feliz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22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200" b="1" dirty="0" smtClean="0">
                <a:solidFill>
                  <a:schemeClr val="dk1"/>
                </a:solidFill>
              </a:rPr>
              <a:t>Revisão PIA – formulário e diretrizes (consulta publica até 30.06)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22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200" b="1" dirty="0" smtClean="0">
                <a:solidFill>
                  <a:schemeClr val="dk1"/>
                </a:solidFill>
              </a:rPr>
              <a:t>Discussão – PL Guarda Subsidiada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22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200" b="1" dirty="0" smtClean="0">
                <a:solidFill>
                  <a:schemeClr val="dk1"/>
                </a:solidFill>
              </a:rPr>
              <a:t>Revisão do ECA – lei adoção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22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200" b="1" dirty="0" smtClean="0">
                <a:solidFill>
                  <a:schemeClr val="dk1"/>
                </a:solidFill>
              </a:rPr>
              <a:t>Revisão Plano Nac. CFC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22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2200" b="1" dirty="0" smtClean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2200" b="1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148003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04" y="1836546"/>
            <a:ext cx="3250433" cy="215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68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/>
        </p:nvSpPr>
        <p:spPr>
          <a:xfrm>
            <a:off x="3923928" y="332656"/>
            <a:ext cx="4826961" cy="6309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3500" b="1" dirty="0" smtClean="0">
                <a:solidFill>
                  <a:schemeClr val="dk2"/>
                </a:solidFill>
              </a:rPr>
              <a:t>Grupo de Apoio a ...</a:t>
            </a:r>
            <a:endParaRPr lang="pt-BR" sz="35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3764921" y="1124744"/>
            <a:ext cx="5184575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200" b="1" dirty="0" smtClean="0">
                <a:solidFill>
                  <a:schemeClr val="dk1"/>
                </a:solidFill>
              </a:rPr>
              <a:t>Crianças e Adolescentes em acolhimento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22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200" b="1" dirty="0" smtClean="0">
                <a:solidFill>
                  <a:schemeClr val="dk1"/>
                </a:solidFill>
              </a:rPr>
              <a:t>Adoção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22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200" b="1" dirty="0" smtClean="0">
                <a:solidFill>
                  <a:schemeClr val="dk1"/>
                </a:solidFill>
              </a:rPr>
              <a:t>Reintegração Familiar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22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200" b="1" dirty="0" smtClean="0">
                <a:solidFill>
                  <a:schemeClr val="dk1"/>
                </a:solidFill>
              </a:rPr>
              <a:t>Família Acolhedora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22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200" b="1" dirty="0" smtClean="0">
                <a:solidFill>
                  <a:schemeClr val="dk1"/>
                </a:solidFill>
              </a:rPr>
              <a:t>Apadrinhamento Afetivos Monitoramento do Judiciário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22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200" b="1" dirty="0" smtClean="0">
                <a:solidFill>
                  <a:schemeClr val="dk1"/>
                </a:solidFill>
              </a:rPr>
              <a:t>Fiscalização de Políticas Públicas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22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200" b="1" dirty="0" smtClean="0">
                <a:solidFill>
                  <a:schemeClr val="dk1"/>
                </a:solidFill>
              </a:rPr>
              <a:t>Mobilização Social (</a:t>
            </a:r>
            <a:r>
              <a:rPr lang="pt-BR" sz="2200" b="1" dirty="0" err="1" smtClean="0">
                <a:solidFill>
                  <a:schemeClr val="dk1"/>
                </a:solidFill>
              </a:rPr>
              <a:t>foruns</a:t>
            </a:r>
            <a:r>
              <a:rPr lang="pt-BR" sz="2200" b="1" dirty="0" smtClean="0">
                <a:solidFill>
                  <a:schemeClr val="dk1"/>
                </a:solidFill>
              </a:rPr>
              <a:t>, conselhos de direitos)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22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2200" b="1" dirty="0" smtClean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2200" b="1" dirty="0" smtClean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22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2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22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2200" b="1" dirty="0" smtClean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2200" b="1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socialmob-300x2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8" y="2286000"/>
            <a:ext cx="3195000" cy="2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02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 descr="C:\Users\thais.passos\Desktop\SNPDCA\Apresentação ministro\Sinase\1.png"/>
          <p:cNvPicPr preferRelativeResize="0"/>
          <p:nvPr/>
        </p:nvPicPr>
        <p:blipFill rotWithShape="1">
          <a:blip r:embed="rId3">
            <a:alphaModFix/>
          </a:blip>
          <a:srcRect t="36033" r="6466"/>
          <a:stretch/>
        </p:blipFill>
        <p:spPr>
          <a:xfrm>
            <a:off x="0" y="2502434"/>
            <a:ext cx="8530293" cy="43750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535453" y="303318"/>
            <a:ext cx="578876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Obrigada</a:t>
            </a:r>
          </a:p>
          <a:p>
            <a:endParaRPr lang="pt-BR" sz="3200" b="1" dirty="0"/>
          </a:p>
          <a:p>
            <a:r>
              <a:rPr lang="pt-BR" sz="3200" b="1" dirty="0" smtClean="0"/>
              <a:t>Fabiana Gadelha</a:t>
            </a:r>
          </a:p>
          <a:p>
            <a:r>
              <a:rPr lang="pt-BR" sz="3200" b="1" dirty="0" err="1"/>
              <a:t>f</a:t>
            </a:r>
            <a:r>
              <a:rPr lang="pt-BR" sz="3200" b="1" dirty="0" err="1" smtClean="0"/>
              <a:t>abiana.gadelha@sdh.gov.br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5668688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235</Words>
  <Application>Microsoft Macintosh PowerPoint</Application>
  <PresentationFormat>On-screen Show (4:3)</PresentationFormat>
  <Paragraphs>62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do Office</vt:lpstr>
      <vt:lpstr>PowerPoint Presentation</vt:lpstr>
      <vt:lpstr>Missão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Andre Antunes</cp:lastModifiedBy>
  <cp:revision>6</cp:revision>
  <dcterms:modified xsi:type="dcterms:W3CDTF">2017-06-17T12:14:13Z</dcterms:modified>
</cp:coreProperties>
</file>