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7" r:id="rId2"/>
  </p:sldMasterIdLst>
  <p:notesMasterIdLst>
    <p:notesMasterId r:id="rId11"/>
  </p:notesMasterIdLst>
  <p:sldIdLst>
    <p:sldId id="342" r:id="rId3"/>
    <p:sldId id="395" r:id="rId4"/>
    <p:sldId id="330" r:id="rId5"/>
    <p:sldId id="368" r:id="rId6"/>
    <p:sldId id="358" r:id="rId7"/>
    <p:sldId id="374" r:id="rId8"/>
    <p:sldId id="397" r:id="rId9"/>
    <p:sldId id="396" r:id="rId10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0">
          <p15:clr>
            <a:srgbClr val="A4A3A4"/>
          </p15:clr>
        </p15:guide>
        <p15:guide id="2" orient="horz" pos="3793">
          <p15:clr>
            <a:srgbClr val="A4A3A4"/>
          </p15:clr>
        </p15:guide>
        <p15:guide id="3" pos="683">
          <p15:clr>
            <a:srgbClr val="A4A3A4"/>
          </p15:clr>
        </p15:guide>
        <p15:guide id="4" pos="5511">
          <p15:clr>
            <a:srgbClr val="A4A3A4"/>
          </p15:clr>
        </p15:guide>
        <p15:guide id="5" pos="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B19B"/>
    <a:srgbClr val="000290"/>
    <a:srgbClr val="000004"/>
    <a:srgbClr val="009999"/>
    <a:srgbClr val="2D686D"/>
    <a:srgbClr val="FF9933"/>
    <a:srgbClr val="00823B"/>
    <a:srgbClr val="FF6600"/>
    <a:srgbClr val="FFB06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1326" y="-594"/>
      </p:cViewPr>
      <p:guideLst>
        <p:guide orient="horz" pos="300"/>
        <p:guide orient="horz" pos="3793"/>
        <p:guide pos="683"/>
        <p:guide pos="5511"/>
        <p:guide pos="295"/>
      </p:guideLst>
    </p:cSldViewPr>
  </p:slideViewPr>
  <p:outlineViewPr>
    <p:cViewPr>
      <p:scale>
        <a:sx n="33" d="100"/>
        <a:sy n="33" d="100"/>
      </p:scale>
      <p:origin x="0" y="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FCE7F8D6-A3D7-4EA6-BB26-543C4B1CDC64}" type="datetimeFigureOut">
              <a:rPr lang="en-US"/>
              <a:pPr>
                <a:defRPr/>
              </a:pPr>
              <a:t>6/16/2017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  <a:p>
            <a:pPr lvl="2"/>
            <a:r>
              <a:rPr lang="pt-BR" noProof="0" smtClean="0"/>
              <a:t>Third level</a:t>
            </a:r>
          </a:p>
          <a:p>
            <a:pPr lvl="3"/>
            <a:r>
              <a:rPr lang="pt-BR" noProof="0" smtClean="0"/>
              <a:t>Fourth level</a:t>
            </a:r>
          </a:p>
          <a:p>
            <a:pPr lvl="4"/>
            <a:r>
              <a:rPr lang="pt-BR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1B1810DD-072D-4ED4-8577-D597B0E090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406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pPr lvl="0"/>
            <a:endParaRPr lang="pt-BR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677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2130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Calibri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93798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5040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5990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6346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473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558480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094249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4500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5723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5117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9095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Calibri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 userDrawn="1"/>
        </p:nvPicPr>
        <p:blipFill>
          <a:blip r:embed="rId15" cstate="print"/>
          <a:srcRect l="1062" t="3461" r="3403"/>
          <a:stretch>
            <a:fillRect/>
          </a:stretch>
        </p:blipFill>
        <p:spPr bwMode="auto">
          <a:xfrm>
            <a:off x="0" y="1455738"/>
            <a:ext cx="4857750" cy="540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 userDrawn="1"/>
        </p:nvPicPr>
        <p:blipFill>
          <a:blip r:embed="rId15" cstate="print"/>
          <a:srcRect l="1062" t="3461" r="3403"/>
          <a:stretch>
            <a:fillRect/>
          </a:stretch>
        </p:blipFill>
        <p:spPr bwMode="auto">
          <a:xfrm>
            <a:off x="0" y="1455738"/>
            <a:ext cx="4857750" cy="540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712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AO PROJETOS IFH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801" y="-101600"/>
            <a:ext cx="9363093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RESENTACAO IFH PARA TATI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RESENTACAO PROJETOS IFH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RESENTACAO IFH PARA TATI-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PRESENTACAO PROJETOS IFH-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PRESENTACAO IFH PARA TATI-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ESENTACAO IFH PARA TATI_Artboard 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RESENTACAO PROJETOS IFH_Artboard 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894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14445</TotalTime>
  <Words>0</Words>
  <Application>Microsoft Office PowerPoint</Application>
  <PresentationFormat>Apresentação na tela (4:3)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ＭＳ Ｐゴシック</vt:lpstr>
      <vt:lpstr>ＭＳ Ｐゴシック</vt:lpstr>
      <vt:lpstr>Arial</vt:lpstr>
      <vt:lpstr>Calibri</vt:lpstr>
      <vt:lpstr>Slide Master</vt:lpstr>
      <vt:lpstr>1_Slide Master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Karin Baltus</dc:creator>
  <cp:lastModifiedBy>Tati Barile</cp:lastModifiedBy>
  <cp:revision>671</cp:revision>
  <dcterms:created xsi:type="dcterms:W3CDTF">2017-06-14T18:01:42Z</dcterms:created>
  <dcterms:modified xsi:type="dcterms:W3CDTF">2017-06-16T21:26:47Z</dcterms:modified>
</cp:coreProperties>
</file>